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372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3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13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5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9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69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14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321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06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8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832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9C575-FE99-4FBE-9EF0-D79C78B8E151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A2DFB-475C-4723-B004-A9A9D1E5E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22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411706"/>
            <a:ext cx="9144000" cy="91114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XEdit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Мобильное приложение для работы с изображениями на </a:t>
            </a:r>
            <a:r>
              <a:rPr lang="ru-RU" dirty="0" err="1"/>
              <a:t>Xamarin.Forms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9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Реализованная базовая функциональность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Выбор фото из галереи</a:t>
            </a:r>
          </a:p>
          <a:p>
            <a:r>
              <a:rPr lang="ru-RU" dirty="0" smtClean="0"/>
              <a:t>Снимок на камеру</a:t>
            </a:r>
          </a:p>
          <a:p>
            <a:r>
              <a:rPr lang="ru-RU" dirty="0" smtClean="0"/>
              <a:t>Сохранение изображения </a:t>
            </a:r>
          </a:p>
          <a:p>
            <a:r>
              <a:rPr lang="ru-RU" dirty="0" smtClean="0"/>
              <a:t>Отмена изменений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08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Функциональность по обработке фотографий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Применение цветовых фильтров</a:t>
            </a:r>
          </a:p>
          <a:p>
            <a:r>
              <a:rPr lang="ru-RU" dirty="0" smtClean="0"/>
              <a:t>Обрезка фото</a:t>
            </a:r>
          </a:p>
          <a:p>
            <a:r>
              <a:rPr lang="ru-RU" dirty="0" smtClean="0"/>
              <a:t>Поворот</a:t>
            </a:r>
          </a:p>
          <a:p>
            <a:r>
              <a:rPr lang="ru-RU" dirty="0" smtClean="0"/>
              <a:t>Отражение </a:t>
            </a:r>
          </a:p>
          <a:p>
            <a:r>
              <a:rPr lang="ru-RU" dirty="0" smtClean="0"/>
              <a:t>Наложение изображений-фильтров</a:t>
            </a:r>
          </a:p>
          <a:p>
            <a:r>
              <a:rPr lang="ru-RU" dirty="0" smtClean="0"/>
              <a:t>Размещение на фотографии базовых картинок и </a:t>
            </a:r>
            <a:r>
              <a:rPr lang="ru-RU" dirty="0" smtClean="0"/>
              <a:t>изменение последних</a:t>
            </a:r>
            <a:endParaRPr lang="ru-RU" dirty="0" smtClean="0"/>
          </a:p>
          <a:p>
            <a:r>
              <a:rPr lang="ru-RU" dirty="0" smtClean="0"/>
              <a:t>Рисование на фотографии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35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Применение цветовых фильтров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Grayscale</a:t>
            </a:r>
            <a:endParaRPr lang="ru-RU" dirty="0" smtClean="0"/>
          </a:p>
          <a:p>
            <a:r>
              <a:rPr lang="en-US" dirty="0" smtClean="0"/>
              <a:t>Pastel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06" b="38945"/>
          <a:stretch/>
        </p:blipFill>
        <p:spPr>
          <a:xfrm>
            <a:off x="838200" y="3658353"/>
            <a:ext cx="4115099" cy="234214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70" r="577" b="39411"/>
          <a:stretch/>
        </p:blipFill>
        <p:spPr>
          <a:xfrm>
            <a:off x="5903494" y="3690436"/>
            <a:ext cx="4090737" cy="227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15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320" y="2513965"/>
            <a:ext cx="2627376" cy="1325563"/>
          </a:xfrm>
        </p:spPr>
        <p:txBody>
          <a:bodyPr/>
          <a:lstStyle/>
          <a:p>
            <a:r>
              <a:rPr lang="ru-RU" dirty="0" smtClean="0"/>
              <a:t>Обрезка</a:t>
            </a:r>
            <a:endParaRPr lang="en-US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534" y="793562"/>
            <a:ext cx="3247699" cy="5412832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627" y="793562"/>
            <a:ext cx="3269594" cy="544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483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Поворот и отражение</a:t>
            </a:r>
            <a:endParaRPr lang="en-US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3" r="-2" b="28405"/>
          <a:stretch/>
        </p:blipFill>
        <p:spPr>
          <a:xfrm>
            <a:off x="838200" y="2249897"/>
            <a:ext cx="3894221" cy="3565215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65" r="142" b="24059"/>
          <a:stretch/>
        </p:blipFill>
        <p:spPr>
          <a:xfrm>
            <a:off x="6284494" y="2253899"/>
            <a:ext cx="3324727" cy="356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4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Наложение изображения-фильтра</a:t>
            </a:r>
            <a:endParaRPr lang="en-US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986" r="229" b="39097"/>
          <a:stretch/>
        </p:blipFill>
        <p:spPr>
          <a:xfrm>
            <a:off x="838200" y="2823411"/>
            <a:ext cx="4275289" cy="2422358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45" r="97" b="39807"/>
          <a:stretch/>
        </p:blipFill>
        <p:spPr>
          <a:xfrm>
            <a:off x="6236368" y="2823411"/>
            <a:ext cx="4433780" cy="242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413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1352" y="1515349"/>
            <a:ext cx="4831080" cy="3155315"/>
          </a:xfrm>
        </p:spPr>
        <p:txBody>
          <a:bodyPr/>
          <a:lstStyle/>
          <a:p>
            <a:r>
              <a:rPr lang="ru-RU" dirty="0"/>
              <a:t>Размещение на фотографии базовых картинок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и изменение последних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7" b="39586"/>
          <a:stretch/>
        </p:blipFill>
        <p:spPr>
          <a:xfrm>
            <a:off x="7533204" y="767561"/>
            <a:ext cx="3933888" cy="2169998"/>
          </a:xfr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55" r="522" b="39029"/>
          <a:stretch/>
        </p:blipFill>
        <p:spPr>
          <a:xfrm>
            <a:off x="7556698" y="3749040"/>
            <a:ext cx="3910394" cy="222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78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Рисование на фотографии</a:t>
            </a: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6986" r="229" b="39097"/>
          <a:stretch/>
        </p:blipFill>
        <p:spPr>
          <a:xfrm>
            <a:off x="838200" y="2823411"/>
            <a:ext cx="4275289" cy="2422358"/>
          </a:xfr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7067" r="148" b="38933"/>
          <a:stretch/>
        </p:blipFill>
        <p:spPr>
          <a:xfrm>
            <a:off x="6013704" y="2734055"/>
            <a:ext cx="4425868" cy="251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268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66</Words>
  <Application>Microsoft Office PowerPoint</Application>
  <PresentationFormat>Широкоэкранный</PresentationFormat>
  <Paragraphs>23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XEdit</vt:lpstr>
      <vt:lpstr>Реализованная базовая функциональность</vt:lpstr>
      <vt:lpstr>Функциональность по обработке фотографий</vt:lpstr>
      <vt:lpstr>Применение цветовых фильтров</vt:lpstr>
      <vt:lpstr>Обрезка</vt:lpstr>
      <vt:lpstr>Поворот и отражение</vt:lpstr>
      <vt:lpstr>Наложение изображения-фильтра</vt:lpstr>
      <vt:lpstr>Размещение на фотографии базовых картинок  и изменение последних</vt:lpstr>
      <vt:lpstr>Рисование на фотографии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Foxx</dc:creator>
  <cp:lastModifiedBy>Foxx</cp:lastModifiedBy>
  <cp:revision>7</cp:revision>
  <dcterms:created xsi:type="dcterms:W3CDTF">2019-05-10T06:44:43Z</dcterms:created>
  <dcterms:modified xsi:type="dcterms:W3CDTF">2019-05-10T07:41:11Z</dcterms:modified>
</cp:coreProperties>
</file>

<file path=docProps/thumbnail.jpeg>
</file>